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4"/>
  </p:notesMasterIdLst>
  <p:sldIdLst>
    <p:sldId id="256" r:id="rId2"/>
    <p:sldId id="312" r:id="rId3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20000"/>
      </a:spcBef>
      <a:spcAft>
        <a:spcPct val="0"/>
      </a:spcAft>
      <a:buSzPct val="100000"/>
      <a:buFont typeface="Wingdings" pitchFamily="2" charset="2"/>
      <a:buChar char="n"/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8F8F8"/>
    <a:srgbClr val="00CC00"/>
    <a:srgbClr val="006600"/>
    <a:srgbClr val="001007"/>
    <a:srgbClr val="FF3300"/>
    <a:srgbClr val="FF00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6" autoAdjust="0"/>
    <p:restoredTop sz="94543" autoAdjust="0"/>
  </p:normalViewPr>
  <p:slideViewPr>
    <p:cSldViewPr>
      <p:cViewPr varScale="1">
        <p:scale>
          <a:sx n="88" d="100"/>
          <a:sy n="88" d="100"/>
        </p:scale>
        <p:origin x="-12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kumimoji="1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kumimoji="1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SzTx/>
              <a:buFontTx/>
              <a:buNone/>
              <a:defRPr kumimoji="1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SzTx/>
              <a:buFontTx/>
              <a:buNone/>
              <a:defRPr kumimoji="1"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F5E3392-41E7-4D70-BBF0-1C73931B2F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094FA2-930E-4CCF-A858-401F4F1A0087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 userDrawn="1"/>
        </p:nvSpPr>
        <p:spPr bwMode="auto">
          <a:xfrm>
            <a:off x="0" y="2398713"/>
            <a:ext cx="9144000" cy="1679575"/>
          </a:xfrm>
          <a:prstGeom prst="rect">
            <a:avLst/>
          </a:prstGeom>
          <a:gradFill rotWithShape="1">
            <a:gsLst>
              <a:gs pos="0">
                <a:srgbClr val="8F0019">
                  <a:gamma/>
                  <a:shade val="76078"/>
                  <a:invGamma/>
                </a:srgbClr>
              </a:gs>
              <a:gs pos="50000">
                <a:srgbClr val="8F0019"/>
              </a:gs>
              <a:gs pos="100000">
                <a:srgbClr val="8F0019">
                  <a:gamma/>
                  <a:shade val="76078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>
              <a:cs typeface="Arial" charset="0"/>
            </a:endParaRPr>
          </a:p>
        </p:txBody>
      </p:sp>
      <p:pic>
        <p:nvPicPr>
          <p:cNvPr id="3" name="Picture 11" descr="C:\Documents and Settings\SungHo Chin\바탕 화면\SW 뉴딜 제안서\PPT\logo&amp;ui(2)\globalsymbol_koreng2_large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825" y="373063"/>
            <a:ext cx="2135188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391275"/>
            <a:ext cx="2057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696200" cy="838200"/>
          </a:xfrm>
        </p:spPr>
        <p:txBody>
          <a:bodyPr/>
          <a:lstStyle>
            <a:lvl1pPr algn="ctr">
              <a:defRPr b="1" i="0" baseline="0">
                <a:solidFill>
                  <a:srgbClr val="C00000"/>
                </a:solidFill>
                <a:latin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229600" cy="4953000"/>
          </a:xfrm>
        </p:spPr>
        <p:txBody>
          <a:bodyPr/>
          <a:lstStyle>
            <a:lvl1pPr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9F623D-1DC8-45C9-9CF4-77296ABEE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"/>
            <a:ext cx="7696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0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SzTx/>
              <a:buFontTx/>
              <a:buNone/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0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624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SzTx/>
              <a:buFontTx/>
              <a:buNone/>
              <a:defRPr>
                <a:solidFill>
                  <a:srgbClr val="C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0999A28-A0FC-48D4-91B3-C42146441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0041" name="Line 9"/>
          <p:cNvSpPr>
            <a:spLocks noChangeShapeType="1"/>
          </p:cNvSpPr>
          <p:nvPr/>
        </p:nvSpPr>
        <p:spPr bwMode="auto">
          <a:xfrm>
            <a:off x="762000" y="990600"/>
            <a:ext cx="76962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PMingLiU" pitchFamily="18" charset="-120"/>
              <a:cs typeface="Arial" charset="0"/>
            </a:endParaRPr>
          </a:p>
        </p:txBody>
      </p:sp>
      <p:sp>
        <p:nvSpPr>
          <p:cNvPr id="1030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8229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altLang="ko-KR" smtClean="0"/>
          </a:p>
          <a:p>
            <a:pPr lvl="4"/>
            <a:r>
              <a:rPr lang="nl-NL" smtClean="0"/>
              <a:t>Vijfde niveau</a:t>
            </a:r>
          </a:p>
          <a:p>
            <a:pPr lvl="4"/>
            <a:endParaRPr lang="nl-NL" smtClean="0"/>
          </a:p>
        </p:txBody>
      </p:sp>
      <p:sp>
        <p:nvSpPr>
          <p:cNvPr id="9" name="Line 9"/>
          <p:cNvSpPr>
            <a:spLocks noChangeShapeType="1"/>
          </p:cNvSpPr>
          <p:nvPr userDrawn="1"/>
        </p:nvSpPr>
        <p:spPr bwMode="auto">
          <a:xfrm>
            <a:off x="762000" y="6400800"/>
            <a:ext cx="7696200" cy="0"/>
          </a:xfrm>
          <a:prstGeom prst="line">
            <a:avLst/>
          </a:prstGeom>
          <a:noFill/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PMingLiU" pitchFamily="18" charset="-120"/>
              <a:cs typeface="Arial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467600" y="6423025"/>
            <a:ext cx="1592263" cy="4000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Wingdings" pitchFamily="2" charset="2"/>
              <a:buNone/>
              <a:defRPr/>
            </a:pPr>
            <a:r>
              <a:rPr lang="en-US" altLang="ko-KR" sz="2000" b="1" dirty="0">
                <a:solidFill>
                  <a:srgbClr val="C00000"/>
                </a:solidFill>
                <a:latin typeface="+mn-lt"/>
                <a:ea typeface="HY울릉도B" pitchFamily="18" charset="-127"/>
              </a:rPr>
              <a:t>Korea Univ</a:t>
            </a:r>
            <a:endParaRPr lang="en-US" sz="2000" b="1" dirty="0">
              <a:solidFill>
                <a:srgbClr val="C00000"/>
              </a:solidFill>
              <a:latin typeface="+mn-lt"/>
              <a:ea typeface="HY울릉도B" pitchFamily="18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28" r:id="rId2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+mn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Tahom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Tahom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Tahom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00000"/>
          </a:solidFill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FF6600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1F0298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1F0298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1F0298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1F0298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0" y="3048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SzTx/>
              <a:buFontTx/>
              <a:buNone/>
            </a:pPr>
            <a:r>
              <a:rPr lang="en-US" altLang="ko-KR" sz="3200" b="1" dirty="0" smtClean="0">
                <a:solidFill>
                  <a:srgbClr val="F8F8F8"/>
                </a:solidFill>
                <a:ea typeface="Gulim" pitchFamily="34" charset="-127"/>
                <a:cs typeface="Tahoma" pitchFamily="34" charset="0"/>
              </a:rPr>
              <a:t>RAS Discussions</a:t>
            </a:r>
            <a:endParaRPr lang="ko-KR" altLang="en-US" sz="3200" b="1" dirty="0">
              <a:solidFill>
                <a:srgbClr val="F8F8F8"/>
              </a:solidFill>
              <a:ea typeface="Gulim" pitchFamily="34" charset="-127"/>
              <a:cs typeface="Tahoma" pitchFamily="34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719263" y="4538663"/>
            <a:ext cx="5878512" cy="1557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en-US" altLang="ko-KR" sz="2800">
                <a:latin typeface="Tekton Pro" pitchFamily="34" charset="0"/>
                <a:ea typeface="HY헤드라인M" pitchFamily="18" charset="-127"/>
              </a:rPr>
              <a:t>Prof. Taeweon Suh</a:t>
            </a:r>
          </a:p>
          <a:p>
            <a:pPr algn="ctr">
              <a:buFont typeface="Wingdings" pitchFamily="2" charset="2"/>
              <a:buNone/>
            </a:pPr>
            <a:r>
              <a:rPr lang="en-US" altLang="ko-KR" sz="2800">
                <a:latin typeface="Tekton Pro" pitchFamily="34" charset="0"/>
                <a:ea typeface="HY헤드라인M" pitchFamily="18" charset="-127"/>
              </a:rPr>
              <a:t>Computer Science Education</a:t>
            </a:r>
          </a:p>
          <a:p>
            <a:pPr algn="ctr">
              <a:buFont typeface="Wingdings" pitchFamily="2" charset="2"/>
              <a:buNone/>
            </a:pPr>
            <a:r>
              <a:rPr lang="en-US" altLang="ko-KR" sz="2800">
                <a:latin typeface="Tekton Pro" pitchFamily="34" charset="0"/>
                <a:ea typeface="HY헤드라인M" pitchFamily="18" charset="-127"/>
              </a:rPr>
              <a:t>Korea University</a:t>
            </a:r>
          </a:p>
        </p:txBody>
      </p:sp>
      <p:sp>
        <p:nvSpPr>
          <p:cNvPr id="3076" name="Rectangle 2"/>
          <p:cNvSpPr txBox="1">
            <a:spLocks noChangeArrowheads="1"/>
          </p:cNvSpPr>
          <p:nvPr/>
        </p:nvSpPr>
        <p:spPr bwMode="auto">
          <a:xfrm>
            <a:off x="1371600" y="2438400"/>
            <a:ext cx="655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0"/>
              </a:spcBef>
              <a:buSzTx/>
              <a:buFontTx/>
              <a:buNone/>
            </a:pPr>
            <a:r>
              <a:rPr lang="en-US" altLang="ko-KR" sz="2000" b="1" dirty="0" smtClean="0">
                <a:solidFill>
                  <a:srgbClr val="F8F8F8"/>
                </a:solidFill>
                <a:cs typeface="Tahoma" pitchFamily="34" charset="0"/>
              </a:rPr>
              <a:t>COM609 Topics in Embedded Systems</a:t>
            </a:r>
            <a:endParaRPr lang="en-US" altLang="ko-KR" sz="2000" b="1" dirty="0">
              <a:solidFill>
                <a:srgbClr val="F8F8F8"/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RAS Discussion on 5/16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RAS can’t be corrupted due to the pop pc instruction because the pipe is not filled with the subsequent instructions in the original Lucida?</a:t>
            </a:r>
          </a:p>
          <a:p>
            <a:pPr lvl="1"/>
            <a:r>
              <a:rPr lang="en-US" dirty="0" smtClean="0"/>
              <a:t>Need more discussion with the pipeline diagram in </a:t>
            </a:r>
            <a:r>
              <a:rPr lang="en-US" smtClean="0"/>
              <a:t>the assignment #6</a:t>
            </a:r>
            <a:endParaRPr lang="en-US" dirty="0" smtClean="0"/>
          </a:p>
          <a:p>
            <a:r>
              <a:rPr lang="en-US" dirty="0" smtClean="0"/>
              <a:t>RAS reset implementation</a:t>
            </a:r>
          </a:p>
          <a:p>
            <a:pPr lvl="1"/>
            <a:r>
              <a:rPr lang="en-US" dirty="0" smtClean="0"/>
              <a:t>RAS doesn</a:t>
            </a:r>
            <a:r>
              <a:rPr lang="en-US" dirty="0" smtClean="0"/>
              <a:t>’t have to be flushed</a:t>
            </a:r>
          </a:p>
          <a:p>
            <a:pPr lvl="1"/>
            <a:r>
              <a:rPr lang="en-US" dirty="0" smtClean="0"/>
              <a:t>Write and read pointers don’t have to be initialized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89F623D-1DC8-45C9-9CF4-77296ABEE14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Arial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Char char="n"/>
          <a:tabLst/>
          <a:defRPr kumimoji="0" lang="zh-TW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PMingLiU" pitchFamily="18" charset="-12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 typeface="Wingdings" pitchFamily="2" charset="2"/>
          <a:buChar char="n"/>
          <a:tabLst/>
          <a:defRPr kumimoji="0" lang="zh-TW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PMingLiU" pitchFamily="18" charset="-120"/>
            <a:cs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5472</TotalTime>
  <Words>77</Words>
  <Application>Microsoft Office PowerPoint</Application>
  <PresentationFormat>On-screen Show (4:3)</PresentationFormat>
  <Paragraphs>13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Studio</vt:lpstr>
      <vt:lpstr>Slide 1</vt:lpstr>
      <vt:lpstr>RAS Discussion on 5/16</vt:lpstr>
    </vt:vector>
  </TitlesOfParts>
  <Manager/>
  <Company>Georgia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Topics in Embedded Systems</dc:title>
  <dc:creator>Taeweon Suh</dc:creator>
  <cp:keywords/>
  <dc:description/>
  <cp:lastModifiedBy>Taeweon Suh</cp:lastModifiedBy>
  <cp:revision>949</cp:revision>
  <cp:lastPrinted>1601-01-01T00:00:00Z</cp:lastPrinted>
  <dcterms:created xsi:type="dcterms:W3CDTF">2004-08-14T22:46:03Z</dcterms:created>
  <dcterms:modified xsi:type="dcterms:W3CDTF">2013-05-21T10:56:58Z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TC010730961033</vt:lpwstr>
  </property>
</Properties>
</file>